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58000" cy="9144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lcasi, Michele" initials="CM" lastIdx="2" clrIdx="0">
    <p:extLst>
      <p:ext uri="{19B8F6BF-5375-455C-9EA6-DF929625EA0E}">
        <p15:presenceInfo xmlns:p15="http://schemas.microsoft.com/office/powerpoint/2012/main" userId="Culcasi, Miche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194" y="8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04T11:42:58.199" idx="1">
    <p:pos x="2078" y="3347"/>
    <p:text/>
    <p:extLst>
      <p:ext uri="{C676402C-5697-4E1C-873F-D02D1690AC5C}">
        <p15:threadingInfo xmlns:p15="http://schemas.microsoft.com/office/powerpoint/2012/main" timeZoneBias="300"/>
      </p:ext>
    </p:extLst>
  </p:cm>
  <p:cm authorId="1" dt="2022-03-04T12:28:43.984" idx="2">
    <p:pos x="3447" y="4447"/>
    <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F60868-1B88-47A9-828D-D8A3104B812E}"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39473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60868-1B88-47A9-828D-D8A3104B812E}"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423478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60868-1B88-47A9-828D-D8A3104B812E}"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743696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60868-1B88-47A9-828D-D8A3104B812E}"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2916063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F60868-1B88-47A9-828D-D8A3104B812E}" type="datetimeFigureOut">
              <a:rPr lang="en-US" smtClean="0"/>
              <a:t>3/21/2023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429053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F60868-1B88-47A9-828D-D8A3104B812E}" type="datetimeFigureOut">
              <a:rPr lang="en-US" smtClean="0"/>
              <a:t>3/21/2023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1729100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F60868-1B88-47A9-828D-D8A3104B812E}" type="datetimeFigureOut">
              <a:rPr lang="en-US" smtClean="0"/>
              <a:t>3/21/2023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400218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F60868-1B88-47A9-828D-D8A3104B812E}" type="datetimeFigureOut">
              <a:rPr lang="en-US" smtClean="0"/>
              <a:t>3/21/2023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1184568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0868-1B88-47A9-828D-D8A3104B812E}" type="datetimeFigureOut">
              <a:rPr lang="en-US" smtClean="0"/>
              <a:t>3/21/2023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2953914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60868-1B88-47A9-828D-D8A3104B812E}" type="datetimeFigureOut">
              <a:rPr lang="en-US" smtClean="0"/>
              <a:t>3/21/2023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3989182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F60868-1B88-47A9-828D-D8A3104B812E}" type="datetimeFigureOut">
              <a:rPr lang="en-US" smtClean="0"/>
              <a:t>3/21/2023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31C343-32B0-4922-B12C-AF57EAA59721}" type="slidenum">
              <a:rPr lang="en-US" smtClean="0"/>
              <a:t>‹#›</a:t>
            </a:fld>
            <a:endParaRPr lang="en-US"/>
          </a:p>
        </p:txBody>
      </p:sp>
    </p:spTree>
    <p:extLst>
      <p:ext uri="{BB962C8B-B14F-4D97-AF65-F5344CB8AC3E}">
        <p14:creationId xmlns:p14="http://schemas.microsoft.com/office/powerpoint/2010/main" val="223057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4F60868-1B88-47A9-828D-D8A3104B812E}" type="datetimeFigureOut">
              <a:rPr lang="en-US" smtClean="0"/>
              <a:t>3/21/2023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B31C343-32B0-4922-B12C-AF57EAA59721}" type="slidenum">
              <a:rPr lang="en-US" smtClean="0"/>
              <a:t>‹#›</a:t>
            </a:fld>
            <a:endParaRPr lang="en-US"/>
          </a:p>
        </p:txBody>
      </p:sp>
    </p:spTree>
    <p:extLst>
      <p:ext uri="{BB962C8B-B14F-4D97-AF65-F5344CB8AC3E}">
        <p14:creationId xmlns:p14="http://schemas.microsoft.com/office/powerpoint/2010/main" val="848515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657" y="2195795"/>
            <a:ext cx="6735148" cy="6878806"/>
          </a:xfrm>
          <a:prstGeom prst="rect">
            <a:avLst/>
          </a:prstGeom>
          <a:noFill/>
        </p:spPr>
        <p:txBody>
          <a:bodyPr wrap="square" rtlCol="0">
            <a:spAutoFit/>
          </a:bodyPr>
          <a:lstStyle/>
          <a:p>
            <a:endParaRPr lang="en-US" sz="2000" dirty="0" smtClean="0"/>
          </a:p>
          <a:p>
            <a:r>
              <a:rPr lang="en-US" sz="2000" dirty="0" smtClean="0"/>
              <a:t>Date of Birth: _________________</a:t>
            </a:r>
          </a:p>
          <a:p>
            <a:r>
              <a:rPr lang="en-US" sz="2000" dirty="0" smtClean="0"/>
              <a:t>Address:___________________________________________</a:t>
            </a:r>
          </a:p>
          <a:p>
            <a:endParaRPr lang="en-US" sz="2000" dirty="0" smtClean="0"/>
          </a:p>
          <a:p>
            <a:r>
              <a:rPr lang="en-US" sz="2000" dirty="0" smtClean="0"/>
              <a:t>Mother’s  Name:________________ Cell# </a:t>
            </a:r>
            <a:r>
              <a:rPr lang="en-US" sz="2000" i="1" dirty="0" smtClean="0"/>
              <a:t>_________</a:t>
            </a:r>
          </a:p>
          <a:p>
            <a:r>
              <a:rPr lang="en-US" sz="2000" dirty="0" smtClean="0"/>
              <a:t>Mother’s Occupation:________________</a:t>
            </a:r>
          </a:p>
          <a:p>
            <a:endParaRPr lang="en-US" sz="2000" dirty="0" smtClean="0"/>
          </a:p>
          <a:p>
            <a:r>
              <a:rPr lang="en-US" sz="2000" dirty="0" smtClean="0"/>
              <a:t>Father’s  </a:t>
            </a:r>
            <a:r>
              <a:rPr lang="en-US" sz="2000" dirty="0"/>
              <a:t>Name</a:t>
            </a:r>
            <a:r>
              <a:rPr lang="en-US" sz="2000" dirty="0" smtClean="0"/>
              <a:t>:____________________ </a:t>
            </a:r>
            <a:r>
              <a:rPr lang="en-US" sz="2000" dirty="0"/>
              <a:t>Cell </a:t>
            </a:r>
            <a:r>
              <a:rPr lang="en-US" sz="2000" dirty="0" smtClean="0"/>
              <a:t># </a:t>
            </a:r>
            <a:r>
              <a:rPr lang="en-US" sz="2000" dirty="0"/>
              <a:t>_____	</a:t>
            </a:r>
            <a:r>
              <a:rPr lang="en-US" sz="2000" dirty="0" smtClean="0"/>
              <a:t>_____</a:t>
            </a:r>
            <a:r>
              <a:rPr lang="en-US" sz="2000" dirty="0"/>
              <a:t>	</a:t>
            </a:r>
            <a:r>
              <a:rPr lang="en-US" sz="2000" dirty="0" smtClean="0"/>
              <a:t> </a:t>
            </a:r>
            <a:r>
              <a:rPr lang="en-US" sz="2000" dirty="0"/>
              <a:t>Father’s Occupation</a:t>
            </a:r>
            <a:r>
              <a:rPr lang="en-US" sz="2000" dirty="0" smtClean="0"/>
              <a:t>:__________________</a:t>
            </a:r>
            <a:endParaRPr lang="en-US" sz="2000" dirty="0"/>
          </a:p>
          <a:p>
            <a:endParaRPr lang="en-US" sz="2000" dirty="0" smtClean="0"/>
          </a:p>
          <a:p>
            <a:r>
              <a:rPr lang="en-US" sz="2000" dirty="0" smtClean="0"/>
              <a:t>Language(s) spoken at home: ________________</a:t>
            </a:r>
          </a:p>
          <a:p>
            <a:r>
              <a:rPr lang="en-US" sz="2000" dirty="0" smtClean="0"/>
              <a:t>Is your child fluent in English?    Yes            Somewhat          No</a:t>
            </a:r>
          </a:p>
          <a:p>
            <a:r>
              <a:rPr lang="en-US" sz="2000" dirty="0" smtClean="0"/>
              <a:t>Is your child bi-lingual</a:t>
            </a:r>
            <a:r>
              <a:rPr lang="en-US" sz="2000" dirty="0"/>
              <a:t>? </a:t>
            </a:r>
            <a:r>
              <a:rPr lang="en-US" sz="2000" dirty="0" smtClean="0"/>
              <a:t>               Yes            </a:t>
            </a:r>
            <a:r>
              <a:rPr lang="en-US" sz="2000" dirty="0"/>
              <a:t>Somewhat          No</a:t>
            </a:r>
            <a:endParaRPr lang="en-US" sz="2000" dirty="0" smtClean="0"/>
          </a:p>
          <a:p>
            <a:r>
              <a:rPr lang="en-US" sz="1100" dirty="0" smtClean="0"/>
              <a:t>(*not required)</a:t>
            </a:r>
          </a:p>
          <a:p>
            <a:endParaRPr lang="en-US" sz="1000" dirty="0" smtClean="0"/>
          </a:p>
          <a:p>
            <a:r>
              <a:rPr lang="en-US" sz="2000" dirty="0" smtClean="0"/>
              <a:t>List names and ages of other </a:t>
            </a:r>
            <a:r>
              <a:rPr lang="en-US" sz="2000" b="1" dirty="0" smtClean="0"/>
              <a:t>children </a:t>
            </a:r>
            <a:r>
              <a:rPr lang="en-US" sz="2000" dirty="0" smtClean="0"/>
              <a:t>in the  family:</a:t>
            </a:r>
          </a:p>
          <a:p>
            <a:r>
              <a:rPr lang="en-US" sz="2000" dirty="0" smtClean="0"/>
              <a:t>Name:_______________________ DOB___________________</a:t>
            </a:r>
          </a:p>
          <a:p>
            <a:r>
              <a:rPr lang="en-US" sz="2000" dirty="0" smtClean="0"/>
              <a:t>Name:_______________________ DOB___________________</a:t>
            </a:r>
          </a:p>
          <a:p>
            <a:r>
              <a:rPr lang="en-US" sz="2000" dirty="0" smtClean="0"/>
              <a:t>Name:_______________________ DOB___________________</a:t>
            </a:r>
          </a:p>
          <a:p>
            <a:r>
              <a:rPr lang="en-US" sz="2000" dirty="0"/>
              <a:t>Name:_______________________ DOB___________________</a:t>
            </a:r>
          </a:p>
          <a:p>
            <a:endParaRPr lang="en-US" sz="2000" dirty="0" smtClean="0"/>
          </a:p>
          <a:p>
            <a:r>
              <a:rPr lang="en-US" sz="2000" dirty="0" smtClean="0"/>
              <a:t>Has your child ever attended preschool?  Yes   or   No</a:t>
            </a:r>
          </a:p>
          <a:p>
            <a:endParaRPr lang="en-US" sz="2000" dirty="0"/>
          </a:p>
        </p:txBody>
      </p:sp>
      <p:sp>
        <p:nvSpPr>
          <p:cNvPr id="5" name="TextBox 4"/>
          <p:cNvSpPr txBox="1"/>
          <p:nvPr/>
        </p:nvSpPr>
        <p:spPr>
          <a:xfrm>
            <a:off x="171061" y="1655190"/>
            <a:ext cx="6578083" cy="677108"/>
          </a:xfrm>
          <a:prstGeom prst="rect">
            <a:avLst/>
          </a:prstGeom>
          <a:noFill/>
          <a:ln>
            <a:solidFill>
              <a:schemeClr val="tx1"/>
            </a:solidFill>
          </a:ln>
        </p:spPr>
        <p:txBody>
          <a:bodyPr wrap="square" rtlCol="0">
            <a:spAutoFit/>
          </a:bodyPr>
          <a:lstStyle/>
          <a:p>
            <a:r>
              <a:rPr lang="en-US" sz="2000" dirty="0" smtClean="0"/>
              <a:t>Child’s Name:__________________ Nickname___________</a:t>
            </a:r>
          </a:p>
          <a:p>
            <a:endParaRPr lang="en-US" dirty="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96" y="152400"/>
            <a:ext cx="1390844" cy="1152686"/>
          </a:xfrm>
          <a:prstGeom prst="rect">
            <a:avLst/>
          </a:prstGeom>
        </p:spPr>
      </p:pic>
      <p:sp>
        <p:nvSpPr>
          <p:cNvPr id="7" name="TextBox 6"/>
          <p:cNvSpPr txBox="1"/>
          <p:nvPr/>
        </p:nvSpPr>
        <p:spPr>
          <a:xfrm>
            <a:off x="1159620" y="152400"/>
            <a:ext cx="5148360" cy="830997"/>
          </a:xfrm>
          <a:prstGeom prst="rect">
            <a:avLst/>
          </a:prstGeom>
          <a:noFill/>
        </p:spPr>
        <p:txBody>
          <a:bodyPr wrap="square" rtlCol="0">
            <a:spAutoFit/>
          </a:bodyPr>
          <a:lstStyle/>
          <a:p>
            <a:pPr algn="ctr"/>
            <a:r>
              <a:rPr lang="en-US" sz="1200" b="1" dirty="0" smtClean="0">
                <a:solidFill>
                  <a:srgbClr val="006600"/>
                </a:solidFill>
                <a:latin typeface="Malgun Gothic" panose="020B0503020000020004" pitchFamily="34" charset="-127"/>
                <a:ea typeface="Malgun Gothic" panose="020B0503020000020004" pitchFamily="34" charset="-127"/>
              </a:rPr>
              <a:t>Little Chiefs Preschool Lab</a:t>
            </a:r>
            <a:r>
              <a:rPr lang="en-US" sz="1200" b="1" dirty="0" smtClean="0">
                <a:solidFill>
                  <a:srgbClr val="006600"/>
                </a:solidFill>
              </a:rPr>
              <a:t/>
            </a:r>
            <a:br>
              <a:rPr lang="en-US" sz="1200" b="1" dirty="0" smtClean="0">
                <a:solidFill>
                  <a:srgbClr val="006600"/>
                </a:solidFill>
              </a:rPr>
            </a:br>
            <a:r>
              <a:rPr lang="en-US" sz="1200" b="1" dirty="0" smtClean="0">
                <a:solidFill>
                  <a:srgbClr val="006600"/>
                </a:solidFill>
              </a:rPr>
              <a:t>HOPATCONG HIGH SCHOOL</a:t>
            </a:r>
            <a:br>
              <a:rPr lang="en-US" sz="1200" b="1" dirty="0" smtClean="0">
                <a:solidFill>
                  <a:srgbClr val="006600"/>
                </a:solidFill>
              </a:rPr>
            </a:br>
            <a:r>
              <a:rPr lang="en-US" sz="1200" dirty="0" smtClean="0">
                <a:solidFill>
                  <a:srgbClr val="006600"/>
                </a:solidFill>
              </a:rPr>
              <a:t>Tues-Wed-Thurs 9:15-12:15</a:t>
            </a:r>
          </a:p>
          <a:p>
            <a:pPr algn="ctr"/>
            <a:r>
              <a:rPr lang="en-US" sz="1200" dirty="0" smtClean="0">
                <a:solidFill>
                  <a:srgbClr val="006600"/>
                </a:solidFill>
              </a:rPr>
              <a:t>(973) 398-8803</a:t>
            </a:r>
            <a:endParaRPr lang="en-US" sz="1200" dirty="0">
              <a:solidFill>
                <a:srgbClr val="006600"/>
              </a:solidFill>
            </a:endParaRPr>
          </a:p>
        </p:txBody>
      </p:sp>
      <p:cxnSp>
        <p:nvCxnSpPr>
          <p:cNvPr id="9" name="Straight Connector 8"/>
          <p:cNvCxnSpPr/>
          <p:nvPr/>
        </p:nvCxnSpPr>
        <p:spPr>
          <a:xfrm>
            <a:off x="152400" y="1315886"/>
            <a:ext cx="65967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71061" y="1524000"/>
            <a:ext cx="659674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572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250" y="2895600"/>
            <a:ext cx="6400800" cy="5078313"/>
          </a:xfrm>
          <a:prstGeom prst="rect">
            <a:avLst/>
          </a:prstGeom>
          <a:noFill/>
        </p:spPr>
        <p:txBody>
          <a:bodyPr wrap="square" rtlCol="0">
            <a:spAutoFit/>
          </a:bodyPr>
          <a:lstStyle/>
          <a:p>
            <a:r>
              <a:rPr lang="en-US" dirty="0" smtClean="0"/>
              <a:t>How would you describe him or her? Shy, outgoing, talkative, silly, good listener or maybe not so good, likes to sit and play with cars or dolls, likes to run around etc. How does  he/she  play with other kids? Funny story you can share? A good topic or conversation starter we can use to get him/her to open up?</a:t>
            </a:r>
          </a:p>
          <a:p>
            <a:r>
              <a:rPr lang="en-US"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dirty="0"/>
          </a:p>
        </p:txBody>
      </p:sp>
      <p:sp>
        <p:nvSpPr>
          <p:cNvPr id="5" name="Rectangle 4"/>
          <p:cNvSpPr/>
          <p:nvPr/>
        </p:nvSpPr>
        <p:spPr>
          <a:xfrm>
            <a:off x="95250" y="52722"/>
            <a:ext cx="6515100" cy="4801314"/>
          </a:xfrm>
          <a:prstGeom prst="rect">
            <a:avLst/>
          </a:prstGeom>
        </p:spPr>
        <p:txBody>
          <a:bodyPr wrap="square">
            <a:spAutoFit/>
          </a:bodyPr>
          <a:lstStyle/>
          <a:p>
            <a:r>
              <a:rPr lang="en-US" dirty="0" smtClean="0">
                <a:latin typeface="Kristen ITC" panose="03050502040202030202" pitchFamily="66" charset="0"/>
              </a:rPr>
              <a:t>ABOUT ME</a:t>
            </a:r>
          </a:p>
          <a:p>
            <a:endParaRPr lang="en-US" dirty="0"/>
          </a:p>
          <a:p>
            <a:r>
              <a:rPr lang="en-US" dirty="0" smtClean="0"/>
              <a:t>What are his/her favorite </a:t>
            </a:r>
            <a:r>
              <a:rPr lang="en-US" dirty="0" err="1" smtClean="0"/>
              <a:t>tv</a:t>
            </a:r>
            <a:r>
              <a:rPr lang="en-US" dirty="0" smtClean="0"/>
              <a:t> shows/movies:</a:t>
            </a:r>
          </a:p>
          <a:p>
            <a:r>
              <a:rPr lang="en-US" dirty="0" smtClean="0"/>
              <a:t>______________________________________________________________________________________________________________</a:t>
            </a:r>
          </a:p>
          <a:p>
            <a:r>
              <a:rPr lang="en-US" dirty="0" smtClean="0"/>
              <a:t>Name of Pets: ______________________________________________________________________________________________________________</a:t>
            </a:r>
          </a:p>
          <a:p>
            <a:r>
              <a:rPr lang="en-US" dirty="0" smtClean="0"/>
              <a:t>Favorite things to play:</a:t>
            </a:r>
          </a:p>
          <a:p>
            <a:r>
              <a:rPr lang="en-US" dirty="0" smtClean="0"/>
              <a:t>_______________________________________________________</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321837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24848"/>
            <a:ext cx="6477000" cy="6986528"/>
          </a:xfrm>
          <a:prstGeom prst="rect">
            <a:avLst/>
          </a:prstGeom>
        </p:spPr>
        <p:txBody>
          <a:bodyPr wrap="square">
            <a:spAutoFit/>
          </a:bodyPr>
          <a:lstStyle/>
          <a:p>
            <a:r>
              <a:rPr lang="en-US" sz="1600" dirty="0" smtClean="0">
                <a:latin typeface="Kristen ITC" panose="03050502040202030202" pitchFamily="66" charset="0"/>
              </a:rPr>
              <a:t>Our </a:t>
            </a:r>
            <a:r>
              <a:rPr lang="en-US" sz="1600" dirty="0">
                <a:latin typeface="Kristen ITC" panose="03050502040202030202" pitchFamily="66" charset="0"/>
              </a:rPr>
              <a:t>goal is to make the preschool lab a happy fun safe learning environment for both the high school students as well as the preschoolers </a:t>
            </a:r>
            <a:r>
              <a:rPr lang="en-US" sz="1600" dirty="0" smtClean="0">
                <a:latin typeface="Kristen ITC" panose="03050502040202030202" pitchFamily="66" charset="0"/>
              </a:rPr>
              <a:t>. We </a:t>
            </a:r>
            <a:r>
              <a:rPr lang="en-US" sz="1600" dirty="0">
                <a:latin typeface="Kristen ITC" panose="03050502040202030202" pitchFamily="66" charset="0"/>
              </a:rPr>
              <a:t>use nice hands, we cooperate, we use nice words, nice manners, follow instructions, join in all group activities, and enjoy working with our high school </a:t>
            </a:r>
            <a:r>
              <a:rPr lang="en-US" sz="1600" dirty="0" smtClean="0">
                <a:latin typeface="Kristen ITC" panose="03050502040202030202" pitchFamily="66" charset="0"/>
              </a:rPr>
              <a:t>teachers.</a:t>
            </a:r>
          </a:p>
          <a:p>
            <a:endParaRPr lang="en-US" sz="1600" dirty="0" smtClean="0">
              <a:latin typeface="Kristen ITC" panose="03050502040202030202" pitchFamily="66" charset="0"/>
            </a:endParaRPr>
          </a:p>
          <a:p>
            <a:r>
              <a:rPr lang="en-US" sz="1600" dirty="0">
                <a:latin typeface="Kristen ITC" panose="03050502040202030202" pitchFamily="66" charset="0"/>
              </a:rPr>
              <a:t>The high school students are not able to physically redirect a </a:t>
            </a:r>
            <a:r>
              <a:rPr lang="en-US" sz="1600" dirty="0" smtClean="0">
                <a:latin typeface="Kristen ITC" panose="03050502040202030202" pitchFamily="66" charset="0"/>
              </a:rPr>
              <a:t>child; </a:t>
            </a:r>
            <a:r>
              <a:rPr lang="en-US" sz="1600" dirty="0">
                <a:latin typeface="Kristen ITC" panose="03050502040202030202" pitchFamily="66" charset="0"/>
              </a:rPr>
              <a:t>therefore </a:t>
            </a:r>
            <a:r>
              <a:rPr lang="en-US" sz="1600" dirty="0" smtClean="0">
                <a:latin typeface="Kristen ITC" panose="03050502040202030202" pitchFamily="66" charset="0"/>
              </a:rPr>
              <a:t>children who are defiant, exhibit aggressive </a:t>
            </a:r>
            <a:r>
              <a:rPr lang="en-US" sz="1600" dirty="0">
                <a:latin typeface="Kristen ITC" panose="03050502040202030202" pitchFamily="66" charset="0"/>
              </a:rPr>
              <a:t>behavior, </a:t>
            </a:r>
            <a:r>
              <a:rPr lang="en-US" sz="1600" dirty="0" smtClean="0">
                <a:latin typeface="Kristen ITC" panose="03050502040202030202" pitchFamily="66" charset="0"/>
              </a:rPr>
              <a:t>and/or have temper tantrums will be immediately </a:t>
            </a:r>
            <a:r>
              <a:rPr lang="en-US" sz="1600" dirty="0">
                <a:latin typeface="Kristen ITC" panose="03050502040202030202" pitchFamily="66" charset="0"/>
              </a:rPr>
              <a:t>removed from the program for everyone's </a:t>
            </a:r>
            <a:r>
              <a:rPr lang="en-US" sz="1600" dirty="0" smtClean="0">
                <a:latin typeface="Kristen ITC" panose="03050502040202030202" pitchFamily="66" charset="0"/>
              </a:rPr>
              <a:t>safety.</a:t>
            </a:r>
            <a:endParaRPr lang="en-US" sz="1600" dirty="0">
              <a:latin typeface="Kristen ITC" panose="03050502040202030202" pitchFamily="66" charset="0"/>
            </a:endParaRPr>
          </a:p>
          <a:p>
            <a:r>
              <a:rPr lang="en-US" sz="1600" dirty="0">
                <a:latin typeface="Kristen ITC" panose="03050502040202030202" pitchFamily="66" charset="0"/>
              </a:rPr>
              <a:t/>
            </a:r>
            <a:br>
              <a:rPr lang="en-US" sz="1600" dirty="0">
                <a:latin typeface="Kristen ITC" panose="03050502040202030202" pitchFamily="66" charset="0"/>
              </a:rPr>
            </a:br>
            <a:r>
              <a:rPr lang="en-US" sz="1600" dirty="0" smtClean="0">
                <a:latin typeface="Kristen ITC" panose="03050502040202030202" pitchFamily="66" charset="0"/>
              </a:rPr>
              <a:t>You know your child best. Please </a:t>
            </a:r>
            <a:r>
              <a:rPr lang="en-US" sz="1600" dirty="0">
                <a:latin typeface="Kristen ITC" panose="03050502040202030202" pitchFamily="66" charset="0"/>
              </a:rPr>
              <a:t>carefully consider  if this program is a good fit for your </a:t>
            </a:r>
            <a:r>
              <a:rPr lang="en-US" sz="1600" dirty="0" smtClean="0">
                <a:latin typeface="Kristen ITC" panose="03050502040202030202" pitchFamily="66" charset="0"/>
              </a:rPr>
              <a:t>child to avoid mid-year withdrawals and/or removals. The Little Chiefs reserves the right to make this determination </a:t>
            </a:r>
            <a:r>
              <a:rPr lang="en-US" sz="1600" i="1" u="sng" dirty="0" smtClean="0">
                <a:latin typeface="Kristen ITC" panose="03050502040202030202" pitchFamily="66" charset="0"/>
              </a:rPr>
              <a:t>at any time.</a:t>
            </a:r>
          </a:p>
          <a:p>
            <a:endParaRPr lang="en-US" sz="1600" i="1" u="sng" dirty="0">
              <a:latin typeface="Kristen ITC" panose="03050502040202030202" pitchFamily="66" charset="0"/>
            </a:endParaRPr>
          </a:p>
          <a:p>
            <a:endParaRPr lang="en-US" sz="1600" i="1" u="sng" dirty="0">
              <a:latin typeface="Kristen ITC" panose="03050502040202030202" pitchFamily="66" charset="0"/>
            </a:endParaRPr>
          </a:p>
          <a:p>
            <a:endParaRPr lang="en-US" sz="1600" i="1" u="sng" dirty="0" smtClean="0">
              <a:latin typeface="Kristen ITC" panose="03050502040202030202" pitchFamily="66" charset="0"/>
            </a:endParaRPr>
          </a:p>
          <a:p>
            <a:r>
              <a:rPr lang="en-US" sz="1600" i="1" u="sng" dirty="0" smtClean="0">
                <a:latin typeface="Kristen ITC" panose="03050502040202030202" pitchFamily="66" charset="0"/>
              </a:rPr>
              <a:t>PLEASE INITIAL HERE</a:t>
            </a:r>
          </a:p>
          <a:p>
            <a:endParaRPr lang="en-US" sz="1600" i="1" u="sng" dirty="0">
              <a:latin typeface="Kristen ITC" panose="03050502040202030202" pitchFamily="66" charset="0"/>
            </a:endParaRPr>
          </a:p>
          <a:p>
            <a:endParaRPr lang="en-US" sz="1600" i="1" u="sng" dirty="0" smtClean="0">
              <a:latin typeface="Kristen ITC" panose="03050502040202030202" pitchFamily="66" charset="0"/>
            </a:endParaRPr>
          </a:p>
          <a:p>
            <a:endParaRPr lang="en-US" sz="1600" i="1" u="sng" dirty="0">
              <a:latin typeface="Kristen ITC" panose="03050502040202030202" pitchFamily="66" charset="0"/>
            </a:endParaRPr>
          </a:p>
          <a:p>
            <a:endParaRPr lang="en-US" sz="1600" i="1" u="sng" dirty="0" smtClean="0">
              <a:latin typeface="Kristen ITC" panose="03050502040202030202" pitchFamily="66" charset="0"/>
            </a:endParaRPr>
          </a:p>
          <a:p>
            <a:r>
              <a:rPr lang="en-US" sz="1600" i="1" u="sng" dirty="0" smtClean="0">
                <a:latin typeface="Kristen ITC" panose="03050502040202030202" pitchFamily="66" charset="0"/>
              </a:rPr>
              <a:t>I UNDERSTAND ATTENDANCE IS IMPORTANT FOR THE HIGH SCHOOL STUDENTS TO COMPLETE THEIR ASSIGNMENTS WITH THEIR LITTLE BUDDY.           </a:t>
            </a:r>
          </a:p>
          <a:p>
            <a:endParaRPr lang="en-US" sz="1600" i="1" u="sng" dirty="0">
              <a:latin typeface="Kristen ITC" panose="03050502040202030202" pitchFamily="66" charset="0"/>
            </a:endParaRPr>
          </a:p>
          <a:p>
            <a:r>
              <a:rPr lang="en-US" sz="1600" i="1" u="sng" dirty="0" smtClean="0">
                <a:latin typeface="Kristen ITC" panose="03050502040202030202" pitchFamily="66" charset="0"/>
              </a:rPr>
              <a:t> </a:t>
            </a:r>
            <a:endParaRPr lang="en-US" sz="1600" i="1" u="sng" dirty="0">
              <a:latin typeface="Kristen ITC" panose="03050502040202030202" pitchFamily="66" charset="0"/>
            </a:endParaRPr>
          </a:p>
        </p:txBody>
      </p:sp>
    </p:spTree>
    <p:extLst>
      <p:ext uri="{BB962C8B-B14F-4D97-AF65-F5344CB8AC3E}">
        <p14:creationId xmlns:p14="http://schemas.microsoft.com/office/powerpoint/2010/main" val="127609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Please include a copy of your child’s birth certificate</a:t>
            </a:r>
            <a:endParaRPr lang="en-US" dirty="0"/>
          </a:p>
        </p:txBody>
      </p:sp>
    </p:spTree>
    <p:extLst>
      <p:ext uri="{BB962C8B-B14F-4D97-AF65-F5344CB8AC3E}">
        <p14:creationId xmlns:p14="http://schemas.microsoft.com/office/powerpoint/2010/main" val="1218355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378</Words>
  <Application>Microsoft Office PowerPoint</Application>
  <PresentationFormat>On-screen Show (4:3)</PresentationFormat>
  <Paragraphs>54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Malgun Gothic</vt:lpstr>
      <vt:lpstr>Arial</vt:lpstr>
      <vt:lpstr>Calibri</vt:lpstr>
      <vt:lpstr>Kristen ITC</vt:lpstr>
      <vt:lpstr>Office Theme</vt:lpstr>
      <vt:lpstr>PowerPoint Presentation</vt:lpstr>
      <vt:lpstr>PowerPoint Presentation</vt:lpstr>
      <vt:lpstr>PowerPoint Presentation</vt:lpstr>
      <vt:lpstr>Please include a copy of your child’s birth certificate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Culcasi, Michele</cp:lastModifiedBy>
  <cp:revision>13</cp:revision>
  <cp:lastPrinted>2022-03-04T17:30:29Z</cp:lastPrinted>
  <dcterms:created xsi:type="dcterms:W3CDTF">2019-02-05T15:27:02Z</dcterms:created>
  <dcterms:modified xsi:type="dcterms:W3CDTF">2023-03-21T13:46:55Z</dcterms:modified>
</cp:coreProperties>
</file>